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51"/>
  </p:notesMasterIdLst>
  <p:sldIdLst>
    <p:sldId id="256" r:id="rId2"/>
    <p:sldId id="285" r:id="rId3"/>
    <p:sldId id="287" r:id="rId4"/>
    <p:sldId id="290" r:id="rId5"/>
    <p:sldId id="314" r:id="rId6"/>
    <p:sldId id="315" r:id="rId7"/>
    <p:sldId id="292" r:id="rId8"/>
    <p:sldId id="293" r:id="rId9"/>
    <p:sldId id="294" r:id="rId10"/>
    <p:sldId id="320" r:id="rId11"/>
    <p:sldId id="282" r:id="rId12"/>
    <p:sldId id="326" r:id="rId13"/>
    <p:sldId id="327" r:id="rId14"/>
    <p:sldId id="328" r:id="rId15"/>
    <p:sldId id="318" r:id="rId16"/>
    <p:sldId id="284" r:id="rId17"/>
    <p:sldId id="264" r:id="rId18"/>
    <p:sldId id="270" r:id="rId19"/>
    <p:sldId id="271" r:id="rId20"/>
    <p:sldId id="281" r:id="rId21"/>
    <p:sldId id="310" r:id="rId22"/>
    <p:sldId id="286" r:id="rId23"/>
    <p:sldId id="258" r:id="rId24"/>
    <p:sldId id="260" r:id="rId25"/>
    <p:sldId id="261" r:id="rId26"/>
    <p:sldId id="283" r:id="rId27"/>
    <p:sldId id="262" r:id="rId28"/>
    <p:sldId id="278" r:id="rId29"/>
    <p:sldId id="279" r:id="rId30"/>
    <p:sldId id="280" r:id="rId31"/>
    <p:sldId id="263" r:id="rId32"/>
    <p:sldId id="273" r:id="rId33"/>
    <p:sldId id="329" r:id="rId34"/>
    <p:sldId id="330" r:id="rId35"/>
    <p:sldId id="274" r:id="rId36"/>
    <p:sldId id="275" r:id="rId37"/>
    <p:sldId id="276" r:id="rId38"/>
    <p:sldId id="297" r:id="rId39"/>
    <p:sldId id="298" r:id="rId40"/>
    <p:sldId id="301" r:id="rId41"/>
    <p:sldId id="302" r:id="rId42"/>
    <p:sldId id="303" r:id="rId43"/>
    <p:sldId id="304" r:id="rId44"/>
    <p:sldId id="308" r:id="rId45"/>
    <p:sldId id="311" r:id="rId46"/>
    <p:sldId id="312" r:id="rId47"/>
    <p:sldId id="316" r:id="rId48"/>
    <p:sldId id="325" r:id="rId49"/>
    <p:sldId id="332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a Sezionale" initials="JS" lastIdx="2" clrIdx="0">
    <p:extLst>
      <p:ext uri="{19B8F6BF-5375-455C-9EA6-DF929625EA0E}">
        <p15:presenceInfo xmlns:p15="http://schemas.microsoft.com/office/powerpoint/2012/main" userId="ac3fbfc28d9babd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E8D16-7CE5-42B5-916F-FF3413E00878}" type="datetimeFigureOut">
              <a:rPr lang="en-US" smtClean="0"/>
              <a:t>4/22/2017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4BB96-A3E5-43EC-974E-C7415EBA82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980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4/22/2017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4/22/2017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4/22/2017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4/22/2017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4/22/2017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4/22/2017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4/22/2017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4/22/2017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4/22/2017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4/22/2017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4/22/2017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4/22/2017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JSB Stuff to sell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5537" y="4468031"/>
            <a:ext cx="8431798" cy="2125952"/>
          </a:xfrm>
        </p:spPr>
        <p:txBody>
          <a:bodyPr>
            <a:normAutofit/>
          </a:bodyPr>
          <a:lstStyle/>
          <a:p>
            <a:r>
              <a:rPr lang="en-US" dirty="0" smtClean="0"/>
              <a:t>I quit my job, am selling all of my possessions, &amp; am backpacking through SE Asia for a year. Hope you see something you like – your purchase will help me stay out there for a year! </a:t>
            </a:r>
          </a:p>
          <a:p>
            <a:r>
              <a:rPr lang="en-US" dirty="0" smtClean="0"/>
              <a:t>#</a:t>
            </a:r>
            <a:r>
              <a:rPr lang="en-US" dirty="0" err="1" smtClean="0"/>
              <a:t>helpfundmytrip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961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Shoe rack - $7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2’ 2”</a:t>
            </a:r>
          </a:p>
          <a:p>
            <a:r>
              <a:rPr lang="en-US" dirty="0" smtClean="0"/>
              <a:t>4 shelves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5" y="2400101"/>
            <a:ext cx="4754563" cy="3565922"/>
          </a:xfrm>
        </p:spPr>
      </p:pic>
    </p:spTree>
    <p:extLst>
      <p:ext uri="{BB962C8B-B14F-4D97-AF65-F5344CB8AC3E}">
        <p14:creationId xmlns:p14="http://schemas.microsoft.com/office/powerpoint/2010/main" val="122394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213" y="484632"/>
            <a:ext cx="11539471" cy="160934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Cuisinart Blender/processor set - $65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0480" y="2211096"/>
            <a:ext cx="4487128" cy="4252889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Almost as good as new – most of the parts have never been used</a:t>
            </a:r>
          </a:p>
          <a:p>
            <a:r>
              <a:rPr lang="en-US" dirty="0" smtClean="0"/>
              <a:t>VELOCITY Ultra Trio 1 HP Blender/Food Processor with Travel Cups </a:t>
            </a:r>
          </a:p>
          <a:p>
            <a:r>
              <a:rPr lang="en-US" dirty="0" smtClean="0"/>
              <a:t>BFP-650</a:t>
            </a:r>
          </a:p>
        </p:txBody>
      </p:sp>
    </p:spTree>
    <p:extLst>
      <p:ext uri="{BB962C8B-B14F-4D97-AF65-F5344CB8AC3E}">
        <p14:creationId xmlns:p14="http://schemas.microsoft.com/office/powerpoint/2010/main" val="2762711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 </a:t>
            </a:r>
            <a:r>
              <a:rPr lang="en-US" dirty="0" err="1" smtClean="0"/>
              <a:t>xmas</a:t>
            </a:r>
            <a:r>
              <a:rPr lang="en-US" dirty="0" smtClean="0"/>
              <a:t> in </a:t>
            </a:r>
            <a:r>
              <a:rPr lang="en-US" dirty="0" err="1" smtClean="0"/>
              <a:t>paris</a:t>
            </a:r>
            <a:r>
              <a:rPr lang="en-US" dirty="0" smtClean="0"/>
              <a:t> plates - $28 ($4/plate)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6" r="7019"/>
          <a:stretch/>
        </p:blipFill>
        <p:spPr>
          <a:xfrm rot="5400000">
            <a:off x="1269999" y="2329545"/>
            <a:ext cx="4325258" cy="4049485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4907" y="2649597"/>
            <a:ext cx="4323786" cy="3410858"/>
          </a:xfrm>
        </p:spPr>
      </p:pic>
    </p:spTree>
    <p:extLst>
      <p:ext uri="{BB962C8B-B14F-4D97-AF65-F5344CB8AC3E}">
        <p14:creationId xmlns:p14="http://schemas.microsoft.com/office/powerpoint/2010/main" val="1756654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Salad spinner - $14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801" y="2504138"/>
            <a:ext cx="4664074" cy="3357847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316" y="2240445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709578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Strainers - $5 each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5" y="2400101"/>
            <a:ext cx="4754563" cy="3565922"/>
          </a:xfrm>
        </p:spPr>
      </p:pic>
    </p:spTree>
    <p:extLst>
      <p:ext uri="{BB962C8B-B14F-4D97-AF65-F5344CB8AC3E}">
        <p14:creationId xmlns:p14="http://schemas.microsoft.com/office/powerpoint/2010/main" val="2822481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Pots - $5 each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5" y="2400101"/>
            <a:ext cx="4754563" cy="3565922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88" y="2400102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1530148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Blender - $11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8913" y="2691210"/>
            <a:ext cx="3978275" cy="2983706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1638" y="2690416"/>
            <a:ext cx="3978275" cy="2983706"/>
          </a:xfrm>
        </p:spPr>
      </p:pic>
    </p:spTree>
    <p:extLst>
      <p:ext uri="{BB962C8B-B14F-4D97-AF65-F5344CB8AC3E}">
        <p14:creationId xmlns:p14="http://schemas.microsoft.com/office/powerpoint/2010/main" val="1712807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545" y="484632"/>
            <a:ext cx="11333409" cy="1609344"/>
          </a:xfrm>
        </p:spPr>
        <p:txBody>
          <a:bodyPr/>
          <a:lstStyle/>
          <a:p>
            <a:r>
              <a:rPr lang="en-US" dirty="0" smtClean="0"/>
              <a:t>Two 10 pound weights - $15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911" y="2093976"/>
            <a:ext cx="3180180" cy="458938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Good condition!</a:t>
            </a:r>
          </a:p>
          <a:p>
            <a:r>
              <a:rPr lang="en-US" dirty="0" smtClean="0"/>
              <a:t>Get buff ;)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607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704" y="196436"/>
            <a:ext cx="10058400" cy="1609344"/>
          </a:xfrm>
        </p:spPr>
        <p:txBody>
          <a:bodyPr/>
          <a:lstStyle/>
          <a:p>
            <a:r>
              <a:rPr lang="en-US" dirty="0" smtClean="0"/>
              <a:t>Bike hanger - $20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69975" y="2400101"/>
            <a:ext cx="4754563" cy="356592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Brand new – unopened box!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134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771" y="484632"/>
            <a:ext cx="10852477" cy="1609344"/>
          </a:xfrm>
        </p:spPr>
        <p:txBody>
          <a:bodyPr/>
          <a:lstStyle/>
          <a:p>
            <a:r>
              <a:rPr lang="en-US" dirty="0" smtClean="0"/>
              <a:t>Chill camping chair - $15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8913" y="2691210"/>
            <a:ext cx="3978275" cy="298370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1638" y="2690416"/>
            <a:ext cx="3978275" cy="2983706"/>
          </a:xfrm>
        </p:spPr>
      </p:pic>
    </p:spTree>
    <p:extLst>
      <p:ext uri="{BB962C8B-B14F-4D97-AF65-F5344CB8AC3E}">
        <p14:creationId xmlns:p14="http://schemas.microsoft.com/office/powerpoint/2010/main" val="429011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16114" y="484632"/>
            <a:ext cx="11012134" cy="1609344"/>
          </a:xfrm>
        </p:spPr>
        <p:txBody>
          <a:bodyPr/>
          <a:lstStyle/>
          <a:p>
            <a:pPr algn="ctr"/>
            <a:r>
              <a:rPr lang="en-US" dirty="0" smtClean="0"/>
              <a:t>Kitchen utensil drawer holder - $2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4365" y="2594491"/>
            <a:ext cx="4365784" cy="3565922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88" y="2194560"/>
            <a:ext cx="4754562" cy="4365784"/>
          </a:xfrm>
        </p:spPr>
      </p:pic>
    </p:spTree>
    <p:extLst>
      <p:ext uri="{BB962C8B-B14F-4D97-AF65-F5344CB8AC3E}">
        <p14:creationId xmlns:p14="http://schemas.microsoft.com/office/powerpoint/2010/main" val="1479954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Soda stream - $25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7049" y="2696735"/>
            <a:ext cx="4335663" cy="3330045"/>
          </a:xfrm>
        </p:spPr>
      </p:pic>
    </p:spTree>
    <p:extLst>
      <p:ext uri="{BB962C8B-B14F-4D97-AF65-F5344CB8AC3E}">
        <p14:creationId xmlns:p14="http://schemas.microsoft.com/office/powerpoint/2010/main" val="1425031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69848" y="364599"/>
            <a:ext cx="10058400" cy="1609344"/>
          </a:xfrm>
        </p:spPr>
        <p:txBody>
          <a:bodyPr/>
          <a:lstStyle/>
          <a:p>
            <a:r>
              <a:rPr lang="en-US" dirty="0" smtClean="0"/>
              <a:t>lamp- $5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7214" y="2345873"/>
            <a:ext cx="4198258" cy="3454399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7641" y="2316419"/>
            <a:ext cx="4197462" cy="3512515"/>
          </a:xfrm>
        </p:spPr>
      </p:pic>
    </p:spTree>
    <p:extLst>
      <p:ext uri="{BB962C8B-B14F-4D97-AF65-F5344CB8AC3E}">
        <p14:creationId xmlns:p14="http://schemas.microsoft.com/office/powerpoint/2010/main" val="5084122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Apples to apples - $5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8913" y="2691210"/>
            <a:ext cx="3978275" cy="2983706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64288" y="2400102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912079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095"/>
            <a:ext cx="12075886" cy="160934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Wikipedia the game about everything - $9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8444" y="2006851"/>
            <a:ext cx="4651336" cy="4198512"/>
          </a:xfrm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909129" y="1898345"/>
            <a:ext cx="4754880" cy="4533430"/>
          </a:xfrm>
        </p:spPr>
        <p:txBody>
          <a:bodyPr/>
          <a:lstStyle/>
          <a:p>
            <a:r>
              <a:rPr lang="en-US" dirty="0" smtClean="0"/>
              <a:t>Still in store packaging</a:t>
            </a:r>
          </a:p>
          <a:p>
            <a:r>
              <a:rPr lang="en-US" dirty="0" smtClean="0"/>
              <a:t>Brand new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19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game of life - $7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9841" y="1795504"/>
            <a:ext cx="4297028" cy="489397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Good condition – all pieces accounted for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156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Scrabble - $7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13" y="2691210"/>
            <a:ext cx="3978275" cy="298370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Good condition – all pieces accounted for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3237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Vases – $5 each!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3825" y="2691844"/>
            <a:ext cx="3978275" cy="2983706"/>
          </a:xfr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93775" y="2691846"/>
            <a:ext cx="3978275" cy="2983706"/>
          </a:xfrm>
          <a:prstGeom prst="rect">
            <a:avLst/>
          </a:prstGeom>
        </p:spPr>
      </p:pic>
      <p:pic>
        <p:nvPicPr>
          <p:cNvPr id="7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47258" y="2691845"/>
            <a:ext cx="3978275" cy="2983706"/>
          </a:xfrm>
        </p:spPr>
      </p:pic>
    </p:spTree>
    <p:extLst>
      <p:ext uri="{BB962C8B-B14F-4D97-AF65-F5344CB8AC3E}">
        <p14:creationId xmlns:p14="http://schemas.microsoft.com/office/powerpoint/2010/main" val="14202758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227" y="412060"/>
            <a:ext cx="11374601" cy="1609344"/>
          </a:xfrm>
        </p:spPr>
        <p:txBody>
          <a:bodyPr/>
          <a:lstStyle/>
          <a:p>
            <a:r>
              <a:rPr lang="en-US" dirty="0" smtClean="0"/>
              <a:t>Portable </a:t>
            </a:r>
            <a:r>
              <a:rPr lang="en-US" dirty="0" err="1" smtClean="0"/>
              <a:t>dvd</a:t>
            </a:r>
            <a:r>
              <a:rPr lang="en-US" dirty="0" smtClean="0"/>
              <a:t> player - $10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12599" y="2470118"/>
            <a:ext cx="4209077" cy="409458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9260" y="2492657"/>
            <a:ext cx="4209078" cy="4049506"/>
          </a:xfrm>
        </p:spPr>
      </p:pic>
    </p:spTree>
    <p:extLst>
      <p:ext uri="{BB962C8B-B14F-4D97-AF65-F5344CB8AC3E}">
        <p14:creationId xmlns:p14="http://schemas.microsoft.com/office/powerpoint/2010/main" val="35123844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Snazzy hat - $5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8913" y="2691210"/>
            <a:ext cx="3978275" cy="298370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1638" y="2690416"/>
            <a:ext cx="3978275" cy="2983706"/>
          </a:xfrm>
        </p:spPr>
      </p:pic>
    </p:spTree>
    <p:extLst>
      <p:ext uri="{BB962C8B-B14F-4D97-AF65-F5344CB8AC3E}">
        <p14:creationId xmlns:p14="http://schemas.microsoft.com/office/powerpoint/2010/main" val="18263372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Dvd’s</a:t>
            </a:r>
            <a:r>
              <a:rPr lang="en-US" dirty="0" smtClean="0"/>
              <a:t> - $1 each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5" y="2400101"/>
            <a:ext cx="4754563" cy="356592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The Little Rascals </a:t>
            </a:r>
          </a:p>
          <a:p>
            <a:r>
              <a:rPr lang="en-US" dirty="0" smtClean="0"/>
              <a:t>JUNO</a:t>
            </a:r>
          </a:p>
          <a:p>
            <a:r>
              <a:rPr lang="en-US" dirty="0" smtClean="0"/>
              <a:t>The Dark Knight Rises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697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Lamp - $10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8913" y="2691210"/>
            <a:ext cx="3978275" cy="2983706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1638" y="2690416"/>
            <a:ext cx="3978275" cy="2983706"/>
          </a:xfrm>
        </p:spPr>
      </p:pic>
    </p:spTree>
    <p:extLst>
      <p:ext uri="{BB962C8B-B14F-4D97-AF65-F5344CB8AC3E}">
        <p14:creationId xmlns:p14="http://schemas.microsoft.com/office/powerpoint/2010/main" val="1713183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Paper basket - $2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69975" y="2400101"/>
            <a:ext cx="4754563" cy="3565922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Keep those papers organized or store your magazine in…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053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484632"/>
            <a:ext cx="10779905" cy="1609344"/>
          </a:xfrm>
        </p:spPr>
        <p:txBody>
          <a:bodyPr/>
          <a:lstStyle/>
          <a:p>
            <a:pPr algn="ctr"/>
            <a:r>
              <a:rPr lang="en-US" dirty="0" smtClean="0"/>
              <a:t>Flower print canvas - $</a:t>
            </a:r>
            <a:r>
              <a:rPr lang="en-US" dirty="0" smtClean="0"/>
              <a:t>20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0" t="14057" r="25659" b="13738"/>
          <a:stretch/>
        </p:blipFill>
        <p:spPr>
          <a:xfrm rot="5400000">
            <a:off x="775308" y="2604108"/>
            <a:ext cx="4425180" cy="360608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2 feet 6 inches long by 2 feet wide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8421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211" y="124023"/>
            <a:ext cx="10058400" cy="1609344"/>
          </a:xfrm>
        </p:spPr>
        <p:txBody>
          <a:bodyPr/>
          <a:lstStyle/>
          <a:p>
            <a:r>
              <a:rPr lang="en-US" dirty="0" smtClean="0"/>
              <a:t>Drum pad - $7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14071" y="1990277"/>
            <a:ext cx="5066394" cy="4228285"/>
          </a:xfrm>
        </p:spPr>
      </p:pic>
    </p:spTree>
    <p:extLst>
      <p:ext uri="{BB962C8B-B14F-4D97-AF65-F5344CB8AC3E}">
        <p14:creationId xmlns:p14="http://schemas.microsoft.com/office/powerpoint/2010/main" val="187674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Lightly used toms wedges (7.5) - $30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5" y="2400101"/>
            <a:ext cx="4754563" cy="3565922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88" y="2400102"/>
            <a:ext cx="4754562" cy="3565921"/>
          </a:xfrm>
        </p:spPr>
      </p:pic>
      <p:sp>
        <p:nvSpPr>
          <p:cNvPr id="4" name="TextBox 3"/>
          <p:cNvSpPr txBox="1"/>
          <p:nvPr/>
        </p:nvSpPr>
        <p:spPr>
          <a:xfrm>
            <a:off x="4542972" y="6272148"/>
            <a:ext cx="484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They are too small for me </a:t>
            </a:r>
            <a:r>
              <a:rPr lang="en-US" dirty="0" smtClean="0">
                <a:sym typeface="Wingdings" panose="05000000000000000000" pitchFamily="2" charset="2"/>
              </a:rPr>
              <a:t>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2985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Lightly used toms wedges (7.5)- $30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5" y="2400101"/>
            <a:ext cx="4754563" cy="3565922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88" y="2400102"/>
            <a:ext cx="4754562" cy="3565921"/>
          </a:xfrm>
        </p:spPr>
      </p:pic>
      <p:sp>
        <p:nvSpPr>
          <p:cNvPr id="7" name="TextBox 6"/>
          <p:cNvSpPr txBox="1"/>
          <p:nvPr/>
        </p:nvSpPr>
        <p:spPr>
          <a:xfrm>
            <a:off x="4630058" y="6272148"/>
            <a:ext cx="4847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They are too small for me </a:t>
            </a:r>
            <a:r>
              <a:rPr lang="en-US" dirty="0" smtClean="0">
                <a:sym typeface="Wingdings" panose="05000000000000000000" pitchFamily="2" charset="2"/>
              </a:rPr>
              <a:t>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1800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Dooney</a:t>
            </a:r>
            <a:r>
              <a:rPr lang="en-US" dirty="0" smtClean="0"/>
              <a:t> &amp; </a:t>
            </a:r>
            <a:r>
              <a:rPr lang="en-US" dirty="0" err="1" smtClean="0"/>
              <a:t>bourke</a:t>
            </a:r>
            <a:r>
              <a:rPr lang="en-US" dirty="0" smtClean="0"/>
              <a:t> - $90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8437" y="2400419"/>
            <a:ext cx="3977640" cy="356592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92786" y="2340458"/>
            <a:ext cx="3977640" cy="3685848"/>
          </a:xfrm>
        </p:spPr>
      </p:pic>
    </p:spTree>
    <p:extLst>
      <p:ext uri="{BB962C8B-B14F-4D97-AF65-F5344CB8AC3E}">
        <p14:creationId xmlns:p14="http://schemas.microsoft.com/office/powerpoint/2010/main" val="4483567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Brand new coach wallet- $100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3264" y="2315245"/>
            <a:ext cx="3977640" cy="373626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2633" y="2250305"/>
            <a:ext cx="3977640" cy="3866152"/>
          </a:xfrm>
        </p:spPr>
      </p:pic>
    </p:spTree>
    <p:extLst>
      <p:ext uri="{BB962C8B-B14F-4D97-AF65-F5344CB8AC3E}">
        <p14:creationId xmlns:p14="http://schemas.microsoft.com/office/powerpoint/2010/main" val="23751582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Funky purse - $20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4365" y="2594491"/>
            <a:ext cx="4365784" cy="3565922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5797" y="2594493"/>
            <a:ext cx="4365785" cy="3565921"/>
          </a:xfrm>
        </p:spPr>
      </p:pic>
    </p:spTree>
    <p:extLst>
      <p:ext uri="{BB962C8B-B14F-4D97-AF65-F5344CB8AC3E}">
        <p14:creationId xmlns:p14="http://schemas.microsoft.com/office/powerpoint/2010/main" val="42659173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04800" y="484632"/>
            <a:ext cx="10823448" cy="1609344"/>
          </a:xfrm>
        </p:spPr>
        <p:txBody>
          <a:bodyPr/>
          <a:lstStyle/>
          <a:p>
            <a:pPr algn="ctr"/>
            <a:r>
              <a:rPr lang="en-US" dirty="0" smtClean="0"/>
              <a:t>Black folding table - $10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4019" y="2529309"/>
            <a:ext cx="4271268" cy="3600501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88" y="2400102"/>
            <a:ext cx="4754562" cy="3846152"/>
          </a:xfrm>
        </p:spPr>
      </p:pic>
    </p:spTree>
    <p:extLst>
      <p:ext uri="{BB962C8B-B14F-4D97-AF65-F5344CB8AC3E}">
        <p14:creationId xmlns:p14="http://schemas.microsoft.com/office/powerpoint/2010/main" val="2344966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25818" y="189383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Dyson ball multi floor vacuum dv40 - $</a:t>
            </a:r>
            <a:r>
              <a:rPr lang="en-US" dirty="0" smtClean="0"/>
              <a:t>97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16764" y="2690417"/>
            <a:ext cx="3978275" cy="2983706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3976" y="2690416"/>
            <a:ext cx="3978275" cy="2983706"/>
          </a:xfrm>
        </p:spPr>
      </p:pic>
      <p:sp>
        <p:nvSpPr>
          <p:cNvPr id="7" name="TextBox 6"/>
          <p:cNvSpPr txBox="1"/>
          <p:nvPr/>
        </p:nvSpPr>
        <p:spPr>
          <a:xfrm>
            <a:off x="6658330" y="2003994"/>
            <a:ext cx="49283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Come with vacuum accessories!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Originally a $300 vacuum cleaner… I know most of you are thinking “WHY!” … its pretty awesome though!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pic>
        <p:nvPicPr>
          <p:cNvPr id="12" name="Content Placeholder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00932" y="4182268"/>
            <a:ext cx="2566572" cy="2540504"/>
          </a:xfrm>
          <a:prstGeom prst="rect">
            <a:avLst/>
          </a:prstGeom>
        </p:spPr>
      </p:pic>
      <p:pic>
        <p:nvPicPr>
          <p:cNvPr id="13" name="Content Placeholder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330" y="3409590"/>
            <a:ext cx="2682026" cy="206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83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98991" y="185994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 smtClean="0"/>
              <a:t>Ironing board, iron &amp; door hanger - $25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8674" y="2388342"/>
            <a:ext cx="4745404" cy="3590075"/>
          </a:xfrm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7736113" y="1970335"/>
            <a:ext cx="4645733" cy="3977640"/>
          </a:xfrm>
        </p:spPr>
        <p:txBody>
          <a:bodyPr/>
          <a:lstStyle/>
          <a:p>
            <a:r>
              <a:rPr lang="en-US" dirty="0" smtClean="0"/>
              <a:t>Iron = $9</a:t>
            </a:r>
          </a:p>
          <a:p>
            <a:r>
              <a:rPr lang="en-US" dirty="0" smtClean="0"/>
              <a:t>Iron Board = $7</a:t>
            </a:r>
          </a:p>
          <a:p>
            <a:r>
              <a:rPr lang="en-US" dirty="0" smtClean="0"/>
              <a:t>Iron Board Hanger = $15 </a:t>
            </a:r>
            <a:endParaRPr lang="en-US" dirty="0"/>
          </a:p>
        </p:txBody>
      </p:sp>
      <p:pic>
        <p:nvPicPr>
          <p:cNvPr id="6" name="Content Placeholder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06395" y="2316548"/>
            <a:ext cx="3404388" cy="2711963"/>
          </a:xfrm>
          <a:prstGeom prst="rect">
            <a:avLst/>
          </a:prstGeom>
        </p:spPr>
      </p:pic>
      <p:pic>
        <p:nvPicPr>
          <p:cNvPr id="7" name="Content Placeholder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57029" y="3684762"/>
            <a:ext cx="3217796" cy="278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685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97242" y="149781"/>
            <a:ext cx="11680109" cy="1609344"/>
          </a:xfrm>
        </p:spPr>
        <p:txBody>
          <a:bodyPr/>
          <a:lstStyle/>
          <a:p>
            <a:r>
              <a:rPr lang="en-US" dirty="0" smtClean="0"/>
              <a:t>49 </a:t>
            </a:r>
            <a:r>
              <a:rPr lang="en-US" dirty="0" smtClean="0"/>
              <a:t>inch </a:t>
            </a:r>
            <a:r>
              <a:rPr lang="en-US" dirty="0" err="1" smtClean="0"/>
              <a:t>Vizio</a:t>
            </a:r>
            <a:r>
              <a:rPr lang="en-US" dirty="0" smtClean="0"/>
              <a:t> smart </a:t>
            </a:r>
            <a:r>
              <a:rPr lang="en-US" dirty="0" err="1" smtClean="0"/>
              <a:t>tv</a:t>
            </a:r>
            <a:r>
              <a:rPr lang="en-US" dirty="0" smtClean="0"/>
              <a:t> - </a:t>
            </a:r>
            <a:r>
              <a:rPr lang="en-US" dirty="0" smtClean="0"/>
              <a:t>$175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43" y="1759125"/>
            <a:ext cx="4754563" cy="3565922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443" y="2994014"/>
            <a:ext cx="4754562" cy="3565921"/>
          </a:xfrm>
        </p:spPr>
      </p:pic>
      <p:pic>
        <p:nvPicPr>
          <p:cNvPr id="7" name="Content Placeholder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8" b="40177"/>
          <a:stretch/>
        </p:blipFill>
        <p:spPr>
          <a:xfrm>
            <a:off x="297243" y="5503868"/>
            <a:ext cx="4754562" cy="1056067"/>
          </a:xfrm>
          <a:prstGeom prst="rect">
            <a:avLst/>
          </a:prstGeom>
        </p:spPr>
      </p:pic>
      <p:pic>
        <p:nvPicPr>
          <p:cNvPr id="8" name="Content Placeholder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1" r="5584" b="36208"/>
          <a:stretch/>
        </p:blipFill>
        <p:spPr>
          <a:xfrm rot="5400000">
            <a:off x="9395783" y="3450331"/>
            <a:ext cx="3503057" cy="18661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77718" y="1477712"/>
            <a:ext cx="49283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HDMI cord &amp; laptop adapter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Comes with the following apps: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Hulu plus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Netflix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YouTube</a:t>
            </a:r>
          </a:p>
          <a:p>
            <a:pPr lvl="1"/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152021" y="2031709"/>
            <a:ext cx="49283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Yahoo! TV store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Amazon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Pandora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550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trash can - $5</a:t>
            </a:r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1638" y="2690416"/>
            <a:ext cx="3978275" cy="2983706"/>
          </a:xfr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20276" y="2690416"/>
            <a:ext cx="3978275" cy="2983706"/>
          </a:xfrm>
        </p:spPr>
      </p:pic>
    </p:spTree>
    <p:extLst>
      <p:ext uri="{BB962C8B-B14F-4D97-AF65-F5344CB8AC3E}">
        <p14:creationId xmlns:p14="http://schemas.microsoft.com/office/powerpoint/2010/main" val="36944345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Alarm Clock - $6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8913" y="2691210"/>
            <a:ext cx="3978275" cy="2983706"/>
          </a:xfrm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Remember these? </a:t>
            </a:r>
          </a:p>
          <a:p>
            <a:r>
              <a:rPr lang="en-US" dirty="0" smtClean="0"/>
              <a:t>Disconnect from your phone and reconnect with your childhood self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5193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Side or coffee table - $12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8913" y="2691210"/>
            <a:ext cx="3978275" cy="2983706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1638" y="2690416"/>
            <a:ext cx="3978275" cy="2983706"/>
          </a:xfrm>
        </p:spPr>
      </p:pic>
    </p:spTree>
    <p:extLst>
      <p:ext uri="{BB962C8B-B14F-4D97-AF65-F5344CB8AC3E}">
        <p14:creationId xmlns:p14="http://schemas.microsoft.com/office/powerpoint/2010/main" val="27955454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324974"/>
            <a:ext cx="11916229" cy="1609344"/>
          </a:xfrm>
        </p:spPr>
        <p:txBody>
          <a:bodyPr/>
          <a:lstStyle/>
          <a:p>
            <a:pPr algn="ctr"/>
            <a:r>
              <a:rPr lang="en-US" dirty="0" smtClean="0"/>
              <a:t>Super trendy bookshelf (66” tall by 16” wide) - $72 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60003" y="2423957"/>
            <a:ext cx="4545003" cy="3588260"/>
          </a:xfrm>
        </p:spPr>
      </p:pic>
      <p:pic>
        <p:nvPicPr>
          <p:cNvPr id="8" name="Content Placeholder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5266" y="2191692"/>
            <a:ext cx="4533736" cy="406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328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48343" y="324975"/>
            <a:ext cx="11578191" cy="1609344"/>
          </a:xfrm>
        </p:spPr>
        <p:txBody>
          <a:bodyPr/>
          <a:lstStyle/>
          <a:p>
            <a:r>
              <a:rPr lang="en-US" dirty="0" smtClean="0"/>
              <a:t>Tan folding side table - $10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8913" y="2691210"/>
            <a:ext cx="3978275" cy="2983706"/>
          </a:xfrm>
        </p:spPr>
      </p:pic>
    </p:spTree>
    <p:extLst>
      <p:ext uri="{BB962C8B-B14F-4D97-AF65-F5344CB8AC3E}">
        <p14:creationId xmlns:p14="http://schemas.microsoft.com/office/powerpoint/2010/main" val="39987311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Painting - $60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75" y="2400101"/>
            <a:ext cx="4754563" cy="3565922"/>
          </a:xfrm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Light vs. darkness</a:t>
            </a:r>
          </a:p>
          <a:p>
            <a:r>
              <a:rPr lang="en-US" dirty="0" smtClean="0"/>
              <a:t>Birth vs. death</a:t>
            </a:r>
          </a:p>
          <a:p>
            <a:r>
              <a:rPr lang="en-US" dirty="0" smtClean="0"/>
              <a:t>Painted live during a concert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4332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85370" y="292027"/>
            <a:ext cx="10058400" cy="1609344"/>
          </a:xfrm>
        </p:spPr>
        <p:txBody>
          <a:bodyPr/>
          <a:lstStyle/>
          <a:p>
            <a:r>
              <a:rPr lang="en-US" dirty="0" smtClean="0"/>
              <a:t>Green rug - $45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349" y="2196393"/>
            <a:ext cx="4644576" cy="4054533"/>
          </a:xfrm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6364224" y="1901371"/>
            <a:ext cx="4754880" cy="4270829"/>
          </a:xfrm>
        </p:spPr>
        <p:txBody>
          <a:bodyPr/>
          <a:lstStyle/>
          <a:p>
            <a:r>
              <a:rPr lang="en-US" dirty="0" smtClean="0"/>
              <a:t>8’ 1” x 4’ 11”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9378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" y="484632"/>
            <a:ext cx="12192000" cy="1609344"/>
          </a:xfrm>
        </p:spPr>
        <p:txBody>
          <a:bodyPr/>
          <a:lstStyle/>
          <a:p>
            <a:pPr algn="ctr"/>
            <a:r>
              <a:rPr lang="en-US" dirty="0" smtClean="0"/>
              <a:t>Grey, cream &amp; burnt orange rug - $45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49428" y="2299761"/>
            <a:ext cx="4468131" cy="4257730"/>
          </a:xfrm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7’ 3” x 5’ 5.5”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8075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286" y="163667"/>
            <a:ext cx="11901714" cy="1609344"/>
          </a:xfrm>
        </p:spPr>
        <p:txBody>
          <a:bodyPr>
            <a:normAutofit fontScale="90000"/>
          </a:bodyPr>
          <a:lstStyle/>
          <a:p>
            <a:r>
              <a:rPr lang="en-US" dirty="0"/>
              <a:t>Burton Snowboard with Boots and </a:t>
            </a:r>
            <a:r>
              <a:rPr lang="en-US" dirty="0" smtClean="0"/>
              <a:t>Bag - $163 – shoe size 7.5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2" r="26332"/>
          <a:stretch/>
        </p:blipFill>
        <p:spPr>
          <a:xfrm>
            <a:off x="341086" y="2092213"/>
            <a:ext cx="1436914" cy="417013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287" y="2092213"/>
            <a:ext cx="2983706" cy="425416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61"/>
          <a:stretch/>
        </p:blipFill>
        <p:spPr>
          <a:xfrm>
            <a:off x="5599367" y="2092212"/>
            <a:ext cx="2972236" cy="4286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377" y="2092212"/>
            <a:ext cx="2920285" cy="427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849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 city - $12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0629" y="2654725"/>
            <a:ext cx="4410074" cy="3488475"/>
          </a:xfrm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8 x 10 inches</a:t>
            </a:r>
          </a:p>
          <a:p>
            <a:r>
              <a:rPr lang="en-US" dirty="0" smtClean="0"/>
              <a:t>Artist = Doug Rhodes</a:t>
            </a:r>
          </a:p>
          <a:p>
            <a:r>
              <a:rPr lang="en-US" dirty="0" smtClean="0"/>
              <a:t>Print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839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69847" y="194347"/>
            <a:ext cx="10058400" cy="1609344"/>
          </a:xfrm>
        </p:spPr>
        <p:txBody>
          <a:bodyPr/>
          <a:lstStyle/>
          <a:p>
            <a:r>
              <a:rPr lang="en-US" dirty="0" smtClean="0"/>
              <a:t>Art clock - $60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2614" y="2085111"/>
            <a:ext cx="4964522" cy="3870056"/>
          </a:xfrm>
        </p:spPr>
      </p:pic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Working clock</a:t>
            </a:r>
          </a:p>
          <a:p>
            <a:r>
              <a:rPr lang="en-US" dirty="0" smtClean="0"/>
              <a:t>Beautiful piece of art </a:t>
            </a:r>
          </a:p>
          <a:p>
            <a:r>
              <a:rPr lang="en-US" dirty="0" smtClean="0"/>
              <a:t>13 x 5.5 inches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39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 pots - $5 each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8913" y="2691210"/>
            <a:ext cx="3978275" cy="2983706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288" y="2400102"/>
            <a:ext cx="4754562" cy="3565921"/>
          </a:xfrm>
        </p:spPr>
      </p:pic>
    </p:spTree>
    <p:extLst>
      <p:ext uri="{BB962C8B-B14F-4D97-AF65-F5344CB8AC3E}">
        <p14:creationId xmlns:p14="http://schemas.microsoft.com/office/powerpoint/2010/main" val="478831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Coloring book - $6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5202" y="2967143"/>
            <a:ext cx="4510928" cy="2965762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344" y="2476081"/>
            <a:ext cx="4754562" cy="3565921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27506" y="2958681"/>
            <a:ext cx="3947886" cy="298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12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17714" y="484632"/>
            <a:ext cx="11763248" cy="1609344"/>
          </a:xfrm>
        </p:spPr>
        <p:txBody>
          <a:bodyPr/>
          <a:lstStyle/>
          <a:p>
            <a:r>
              <a:rPr lang="en-US" dirty="0" smtClean="0"/>
              <a:t>Expandable (up to 3’ 10”) shoe rack - $12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03" y="2706862"/>
            <a:ext cx="4754563" cy="356592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338" y="2706862"/>
            <a:ext cx="5236609" cy="356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13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51067</TotalTime>
  <Words>597</Words>
  <Application>Microsoft Office PowerPoint</Application>
  <PresentationFormat>Widescreen</PresentationFormat>
  <Paragraphs>96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Arial</vt:lpstr>
      <vt:lpstr>Calibri</vt:lpstr>
      <vt:lpstr>Rockwell</vt:lpstr>
      <vt:lpstr>Rockwell Condensed</vt:lpstr>
      <vt:lpstr>Wingdings</vt:lpstr>
      <vt:lpstr>Wood Type</vt:lpstr>
      <vt:lpstr>JSB Stuff to sell</vt:lpstr>
      <vt:lpstr>Kitchen utensil drawer holder - $2</vt:lpstr>
      <vt:lpstr>Lamp - $10</vt:lpstr>
      <vt:lpstr>Ironing board, iron &amp; door hanger - $25</vt:lpstr>
      <vt:lpstr>Tree city - $12</vt:lpstr>
      <vt:lpstr>Art clock - $60</vt:lpstr>
      <vt:lpstr>Plant pots - $5 each</vt:lpstr>
      <vt:lpstr>Coloring book - $6</vt:lpstr>
      <vt:lpstr>Expandable (up to 3’ 10”) shoe rack - $12</vt:lpstr>
      <vt:lpstr>Shoe rack - $7</vt:lpstr>
      <vt:lpstr>Cuisinart Blender/processor set - $65</vt:lpstr>
      <vt:lpstr>7 xmas in paris plates - $28 ($4/plate)</vt:lpstr>
      <vt:lpstr>Salad spinner - $14</vt:lpstr>
      <vt:lpstr>Strainers - $5 each</vt:lpstr>
      <vt:lpstr>Pots - $5 each</vt:lpstr>
      <vt:lpstr>Blender - $11</vt:lpstr>
      <vt:lpstr>Two 10 pound weights - $15</vt:lpstr>
      <vt:lpstr>Bike hanger - $20</vt:lpstr>
      <vt:lpstr>Chill camping chair - $15</vt:lpstr>
      <vt:lpstr>Soda stream - $25</vt:lpstr>
      <vt:lpstr>lamp- $5</vt:lpstr>
      <vt:lpstr>Apples to apples - $5</vt:lpstr>
      <vt:lpstr>Wikipedia the game about everything - $9</vt:lpstr>
      <vt:lpstr>The game of life - $7</vt:lpstr>
      <vt:lpstr>Scrabble - $7</vt:lpstr>
      <vt:lpstr>Vases – $5 each!</vt:lpstr>
      <vt:lpstr>Portable dvd player - $10</vt:lpstr>
      <vt:lpstr>Snazzy hat - $5</vt:lpstr>
      <vt:lpstr>Dvd’s - $1 each</vt:lpstr>
      <vt:lpstr>Paper basket - $2</vt:lpstr>
      <vt:lpstr>Flower print canvas - $20</vt:lpstr>
      <vt:lpstr>Drum pad - $7</vt:lpstr>
      <vt:lpstr>Lightly used toms wedges (7.5) - $30</vt:lpstr>
      <vt:lpstr>Lightly used toms wedges (7.5)- $30</vt:lpstr>
      <vt:lpstr>Dooney &amp; bourke - $90</vt:lpstr>
      <vt:lpstr>Brand new coach wallet- $100</vt:lpstr>
      <vt:lpstr>Funky purse - $20</vt:lpstr>
      <vt:lpstr>Black folding table - $10</vt:lpstr>
      <vt:lpstr>Dyson ball multi floor vacuum dv40 - $97</vt:lpstr>
      <vt:lpstr>49 inch Vizio smart tv - $175</vt:lpstr>
      <vt:lpstr>Black trash can - $5</vt:lpstr>
      <vt:lpstr>Alarm Clock - $6</vt:lpstr>
      <vt:lpstr>Side or coffee table - $12</vt:lpstr>
      <vt:lpstr>Super trendy bookshelf (66” tall by 16” wide) - $72 </vt:lpstr>
      <vt:lpstr>Tan folding side table - $10</vt:lpstr>
      <vt:lpstr>Painting - $60</vt:lpstr>
      <vt:lpstr>Green rug - $45</vt:lpstr>
      <vt:lpstr>Grey, cream &amp; burnt orange rug - $45</vt:lpstr>
      <vt:lpstr>Burton Snowboard with Boots and Bag - $163 – shoe size 7.5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JSB Stuff to sell</dc:title>
  <dc:creator>Jenna Sezionale</dc:creator>
  <cp:lastModifiedBy>Jenna Sezionale</cp:lastModifiedBy>
  <cp:revision>64</cp:revision>
  <dcterms:created xsi:type="dcterms:W3CDTF">2017-03-18T21:19:45Z</dcterms:created>
  <dcterms:modified xsi:type="dcterms:W3CDTF">2017-05-11T00:49:44Z</dcterms:modified>
</cp:coreProperties>
</file>